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321" r:id="rId4"/>
    <p:sldId id="291" r:id="rId5"/>
    <p:sldId id="292" r:id="rId6"/>
    <p:sldId id="293" r:id="rId7"/>
    <p:sldId id="311" r:id="rId8"/>
    <p:sldId id="294" r:id="rId9"/>
    <p:sldId id="308" r:id="rId10"/>
    <p:sldId id="295" r:id="rId11"/>
    <p:sldId id="306" r:id="rId12"/>
    <p:sldId id="296" r:id="rId13"/>
    <p:sldId id="303" r:id="rId14"/>
    <p:sldId id="305" r:id="rId15"/>
    <p:sldId id="297" r:id="rId16"/>
    <p:sldId id="304" r:id="rId17"/>
    <p:sldId id="298" r:id="rId18"/>
    <p:sldId id="299" r:id="rId19"/>
    <p:sldId id="310" r:id="rId20"/>
    <p:sldId id="300" r:id="rId21"/>
    <p:sldId id="301" r:id="rId22"/>
    <p:sldId id="307" r:id="rId23"/>
    <p:sldId id="309" r:id="rId24"/>
    <p:sldId id="312" r:id="rId25"/>
    <p:sldId id="313" r:id="rId26"/>
    <p:sldId id="317" r:id="rId27"/>
    <p:sldId id="318" r:id="rId28"/>
    <p:sldId id="319" r:id="rId29"/>
    <p:sldId id="316" r:id="rId30"/>
    <p:sldId id="315" r:id="rId31"/>
    <p:sldId id="302" r:id="rId32"/>
    <p:sldId id="261" r:id="rId33"/>
    <p:sldId id="27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FDBD8B-7EC1-41D5-8267-FE73CE1B6995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B9DCB0-77AC-4A57-B91E-9DF965B2E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BD8B-7EC1-41D5-8267-FE73CE1B6995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DCB0-77AC-4A57-B91E-9DF965B2E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BD8B-7EC1-41D5-8267-FE73CE1B6995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DCB0-77AC-4A57-B91E-9DF965B2E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BD8B-7EC1-41D5-8267-FE73CE1B6995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DCB0-77AC-4A57-B91E-9DF965B2E34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BD8B-7EC1-41D5-8267-FE73CE1B6995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DCB0-77AC-4A57-B91E-9DF965B2E34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BD8B-7EC1-41D5-8267-FE73CE1B6995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DCB0-77AC-4A57-B91E-9DF965B2E3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BD8B-7EC1-41D5-8267-FE73CE1B6995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DCB0-77AC-4A57-B91E-9DF965B2E34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BD8B-7EC1-41D5-8267-FE73CE1B6995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DCB0-77AC-4A57-B91E-9DF965B2E34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BD8B-7EC1-41D5-8267-FE73CE1B6995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DCB0-77AC-4A57-B91E-9DF965B2E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AFDBD8B-7EC1-41D5-8267-FE73CE1B6995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DCB0-77AC-4A57-B91E-9DF965B2E34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FDBD8B-7EC1-41D5-8267-FE73CE1B6995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B9DCB0-77AC-4A57-B91E-9DF965B2E34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AFDBD8B-7EC1-41D5-8267-FE73CE1B6995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4B9DCB0-77AC-4A57-B91E-9DF965B2E3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o.ffanow.org/" TargetMode="External"/><Relationship Id="rId2" Type="http://schemas.openxmlformats.org/officeDocument/2006/relationships/hyperlink" Target="http://www.pesh.ffanow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lanowest.ffanow.org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Plano ISD Cattle Exhibitor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March </a:t>
            </a:r>
            <a:r>
              <a:rPr lang="en-US" dirty="0" smtClean="0"/>
              <a:t>07</a:t>
            </a:r>
            <a:r>
              <a:rPr lang="en-US" baseline="30000" dirty="0" smtClean="0"/>
              <a:t>th</a:t>
            </a:r>
            <a:r>
              <a:rPr lang="en-US" dirty="0" smtClean="0"/>
              <a:t> 2019</a:t>
            </a:r>
            <a:endParaRPr lang="en-US" dirty="0" smtClean="0"/>
          </a:p>
          <a:p>
            <a:r>
              <a:rPr lang="en-US" dirty="0" smtClean="0"/>
              <a:t>6:00 p.m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McMillen</a:t>
            </a:r>
            <a:r>
              <a:rPr lang="en-US" dirty="0" smtClean="0"/>
              <a:t> High School</a:t>
            </a:r>
          </a:p>
          <a:p>
            <a:r>
              <a:rPr lang="en-US" dirty="0" smtClean="0"/>
              <a:t>Rm. F111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Rats/Rodent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71800"/>
            <a:ext cx="26193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8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Fly Traps and Fly Tape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5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Barn Clean-up Schedule will be released as soon as all stalls are assigned. </a:t>
            </a:r>
          </a:p>
          <a:p>
            <a:r>
              <a:rPr lang="en-US" dirty="0" smtClean="0"/>
              <a:t>2 people assigned to barn clean-up each week</a:t>
            </a:r>
          </a:p>
          <a:p>
            <a:pPr lvl="1"/>
            <a:r>
              <a:rPr lang="en-US" dirty="0" smtClean="0"/>
              <a:t>Duties include cleaning both barns</a:t>
            </a:r>
          </a:p>
          <a:p>
            <a:r>
              <a:rPr lang="en-US" dirty="0" smtClean="0"/>
              <a:t>Excluding this first week, barn clean-up schedule will run Monday-Sunday</a:t>
            </a:r>
          </a:p>
          <a:p>
            <a:r>
              <a:rPr lang="en-US" dirty="0" smtClean="0"/>
              <a:t>Teacher will check on Monday Mornings</a:t>
            </a:r>
          </a:p>
          <a:p>
            <a:pPr lvl="1"/>
            <a:r>
              <a:rPr lang="en-US" dirty="0" smtClean="0"/>
              <a:t>Expect correspondence if not completed to teacher specifications.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Schedule/Duties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Both Barns Thoroughly Swept</a:t>
            </a:r>
          </a:p>
          <a:p>
            <a:r>
              <a:rPr lang="en-US" dirty="0" smtClean="0"/>
              <a:t>Clean-up any manure</a:t>
            </a:r>
          </a:p>
          <a:p>
            <a:r>
              <a:rPr lang="en-US" dirty="0" smtClean="0"/>
              <a:t>Roll up blower hoses</a:t>
            </a:r>
          </a:p>
          <a:p>
            <a:r>
              <a:rPr lang="en-US" dirty="0" smtClean="0"/>
              <a:t>Roll up water hoses</a:t>
            </a:r>
          </a:p>
          <a:p>
            <a:r>
              <a:rPr lang="en-US" dirty="0" smtClean="0"/>
              <a:t>Make sure cooling area is clean</a:t>
            </a:r>
          </a:p>
          <a:p>
            <a:pPr lvl="1"/>
            <a:r>
              <a:rPr lang="en-US" dirty="0" smtClean="0"/>
              <a:t>Fans turned off, misters turned off at end of the day</a:t>
            </a:r>
          </a:p>
          <a:p>
            <a:r>
              <a:rPr lang="en-US" dirty="0" smtClean="0"/>
              <a:t>Make sure </a:t>
            </a:r>
            <a:r>
              <a:rPr lang="en-US" dirty="0" err="1" smtClean="0"/>
              <a:t>washrack</a:t>
            </a:r>
            <a:r>
              <a:rPr lang="en-US" dirty="0" smtClean="0"/>
              <a:t> is clean</a:t>
            </a:r>
          </a:p>
          <a:p>
            <a:r>
              <a:rPr lang="en-US" dirty="0" smtClean="0"/>
              <a:t>Make sure water in turnout is full!</a:t>
            </a:r>
          </a:p>
          <a:p>
            <a:r>
              <a:rPr lang="en-US" dirty="0" smtClean="0"/>
              <a:t>Make sure wheelbarrows are outside stacked against barn 3 (Main Cattle Barn)</a:t>
            </a:r>
          </a:p>
          <a:p>
            <a:pPr lvl="1"/>
            <a:r>
              <a:rPr lang="en-US" dirty="0" smtClean="0"/>
              <a:t>Don’t assume that the automatic system is working!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Schedule/Duties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3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be cleaned during assigned barn cleanup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be cleaned after each use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4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put manure as far into the dump area as possible.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Manure Disposal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9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be used as much as possible!!!!!!!!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Area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30988"/>
            <a:ext cx="5486400" cy="411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96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Monthly at the bare minimum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Days / Show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8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June: </a:t>
            </a:r>
            <a:r>
              <a:rPr lang="en-US" dirty="0" smtClean="0"/>
              <a:t>Steer </a:t>
            </a:r>
            <a:r>
              <a:rPr lang="en-US" dirty="0" smtClean="0"/>
              <a:t>Validation, Prosper</a:t>
            </a:r>
          </a:p>
          <a:p>
            <a:r>
              <a:rPr lang="en-US" dirty="0" smtClean="0"/>
              <a:t>North </a:t>
            </a:r>
            <a:r>
              <a:rPr lang="en-US" dirty="0" smtClean="0"/>
              <a:t>Texas State Fair Steer Show, Denton </a:t>
            </a:r>
          </a:p>
          <a:p>
            <a:r>
              <a:rPr lang="en-US" dirty="0" smtClean="0"/>
              <a:t>Heart </a:t>
            </a:r>
            <a:r>
              <a:rPr lang="en-US" dirty="0" smtClean="0"/>
              <a:t>of Texas Fair, Waco</a:t>
            </a:r>
          </a:p>
          <a:p>
            <a:r>
              <a:rPr lang="en-US" dirty="0" smtClean="0"/>
              <a:t>Friends </a:t>
            </a:r>
            <a:r>
              <a:rPr lang="en-US" dirty="0" smtClean="0"/>
              <a:t>and Family of Plano FFA, McKinney </a:t>
            </a:r>
          </a:p>
          <a:p>
            <a:r>
              <a:rPr lang="en-US" dirty="0" smtClean="0"/>
              <a:t>Lewisville </a:t>
            </a:r>
            <a:r>
              <a:rPr lang="en-US" dirty="0" smtClean="0"/>
              <a:t>FFA Winter Buckle, </a:t>
            </a:r>
            <a:r>
              <a:rPr lang="en-US" dirty="0" smtClean="0"/>
              <a:t>Denton</a:t>
            </a:r>
          </a:p>
          <a:p>
            <a:r>
              <a:rPr lang="en-US" dirty="0" smtClean="0"/>
              <a:t>Princeton FFA Holiday Classic</a:t>
            </a:r>
            <a:endParaRPr lang="en-US" dirty="0" smtClean="0"/>
          </a:p>
          <a:p>
            <a:r>
              <a:rPr lang="en-US" dirty="0" smtClean="0"/>
              <a:t>January: Collin County Livestock Show</a:t>
            </a:r>
            <a:endParaRPr lang="en-US" dirty="0" smtClean="0"/>
          </a:p>
          <a:p>
            <a:r>
              <a:rPr lang="en-US" dirty="0" smtClean="0"/>
              <a:t>Fort Worth Livestock Show</a:t>
            </a:r>
          </a:p>
          <a:p>
            <a:r>
              <a:rPr lang="en-US" dirty="0" smtClean="0"/>
              <a:t>Houston Livestock Show</a:t>
            </a:r>
          </a:p>
          <a:p>
            <a:r>
              <a:rPr lang="en-US" dirty="0" smtClean="0"/>
              <a:t>San Antonio Livestock Show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1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sign in with name phone number and email 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least one jackpot per month</a:t>
            </a:r>
          </a:p>
          <a:p>
            <a:r>
              <a:rPr lang="en-US" dirty="0" smtClean="0"/>
              <a:t>Dates will be available as soon as we get them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pen will receive sand</a:t>
            </a:r>
          </a:p>
          <a:p>
            <a:r>
              <a:rPr lang="en-US" dirty="0" smtClean="0"/>
              <a:t>Additional sand may be brought in upon your request/as needed or may be brought in a wheelbarrow at a time by you.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3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Fans/Misters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38" y="1424836"/>
            <a:ext cx="340042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16002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Should be on at all times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Misters should be on if temp rises above 72 degrees other wise they should be off.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Turnout: Pasture and Trap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27222"/>
            <a:ext cx="8605458" cy="410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5674290" y="3918001"/>
            <a:ext cx="3043825" cy="1505769"/>
          </a:xfrm>
          <a:custGeom>
            <a:avLst/>
            <a:gdLst>
              <a:gd name="connsiteX0" fmla="*/ 2893513 w 3043825"/>
              <a:gd name="connsiteY0" fmla="*/ 653999 h 1505769"/>
              <a:gd name="connsiteX1" fmla="*/ 2830883 w 3043825"/>
              <a:gd name="connsiteY1" fmla="*/ 603895 h 1505769"/>
              <a:gd name="connsiteX2" fmla="*/ 2755726 w 3043825"/>
              <a:gd name="connsiteY2" fmla="*/ 578843 h 1505769"/>
              <a:gd name="connsiteX3" fmla="*/ 2567836 w 3043825"/>
              <a:gd name="connsiteY3" fmla="*/ 516213 h 1505769"/>
              <a:gd name="connsiteX4" fmla="*/ 2530258 w 3043825"/>
              <a:gd name="connsiteY4" fmla="*/ 503687 h 1505769"/>
              <a:gd name="connsiteX5" fmla="*/ 2492680 w 3043825"/>
              <a:gd name="connsiteY5" fmla="*/ 491161 h 1505769"/>
              <a:gd name="connsiteX6" fmla="*/ 2442576 w 3043825"/>
              <a:gd name="connsiteY6" fmla="*/ 466109 h 1505769"/>
              <a:gd name="connsiteX7" fmla="*/ 2367420 w 3043825"/>
              <a:gd name="connsiteY7" fmla="*/ 441057 h 1505769"/>
              <a:gd name="connsiteX8" fmla="*/ 2329842 w 3043825"/>
              <a:gd name="connsiteY8" fmla="*/ 428531 h 1505769"/>
              <a:gd name="connsiteX9" fmla="*/ 2279737 w 3043825"/>
              <a:gd name="connsiteY9" fmla="*/ 403478 h 1505769"/>
              <a:gd name="connsiteX10" fmla="*/ 2229633 w 3043825"/>
              <a:gd name="connsiteY10" fmla="*/ 390952 h 1505769"/>
              <a:gd name="connsiteX11" fmla="*/ 2154477 w 3043825"/>
              <a:gd name="connsiteY11" fmla="*/ 365900 h 1505769"/>
              <a:gd name="connsiteX12" fmla="*/ 2104373 w 3043825"/>
              <a:gd name="connsiteY12" fmla="*/ 353374 h 1505769"/>
              <a:gd name="connsiteX13" fmla="*/ 2066795 w 3043825"/>
              <a:gd name="connsiteY13" fmla="*/ 340848 h 1505769"/>
              <a:gd name="connsiteX14" fmla="*/ 1966587 w 3043825"/>
              <a:gd name="connsiteY14" fmla="*/ 315796 h 1505769"/>
              <a:gd name="connsiteX15" fmla="*/ 1929009 w 3043825"/>
              <a:gd name="connsiteY15" fmla="*/ 303270 h 1505769"/>
              <a:gd name="connsiteX16" fmla="*/ 1878905 w 3043825"/>
              <a:gd name="connsiteY16" fmla="*/ 290744 h 1505769"/>
              <a:gd name="connsiteX17" fmla="*/ 1816274 w 3043825"/>
              <a:gd name="connsiteY17" fmla="*/ 278218 h 1505769"/>
              <a:gd name="connsiteX18" fmla="*/ 1741118 w 3043825"/>
              <a:gd name="connsiteY18" fmla="*/ 253166 h 1505769"/>
              <a:gd name="connsiteX19" fmla="*/ 1665962 w 3043825"/>
              <a:gd name="connsiteY19" fmla="*/ 228114 h 1505769"/>
              <a:gd name="connsiteX20" fmla="*/ 1628384 w 3043825"/>
              <a:gd name="connsiteY20" fmla="*/ 215588 h 1505769"/>
              <a:gd name="connsiteX21" fmla="*/ 1528176 w 3043825"/>
              <a:gd name="connsiteY21" fmla="*/ 203062 h 1505769"/>
              <a:gd name="connsiteX22" fmla="*/ 1478072 w 3043825"/>
              <a:gd name="connsiteY22" fmla="*/ 190536 h 1505769"/>
              <a:gd name="connsiteX23" fmla="*/ 1402915 w 3043825"/>
              <a:gd name="connsiteY23" fmla="*/ 178010 h 1505769"/>
              <a:gd name="connsiteX24" fmla="*/ 1315233 w 3043825"/>
              <a:gd name="connsiteY24" fmla="*/ 152958 h 1505769"/>
              <a:gd name="connsiteX25" fmla="*/ 1202499 w 3043825"/>
              <a:gd name="connsiteY25" fmla="*/ 140432 h 1505769"/>
              <a:gd name="connsiteX26" fmla="*/ 1077239 w 3043825"/>
              <a:gd name="connsiteY26" fmla="*/ 115380 h 1505769"/>
              <a:gd name="connsiteX27" fmla="*/ 1027135 w 3043825"/>
              <a:gd name="connsiteY27" fmla="*/ 102854 h 1505769"/>
              <a:gd name="connsiteX28" fmla="*/ 964505 w 3043825"/>
              <a:gd name="connsiteY28" fmla="*/ 90328 h 1505769"/>
              <a:gd name="connsiteX29" fmla="*/ 914400 w 3043825"/>
              <a:gd name="connsiteY29" fmla="*/ 77802 h 1505769"/>
              <a:gd name="connsiteX30" fmla="*/ 801666 w 3043825"/>
              <a:gd name="connsiteY30" fmla="*/ 65276 h 1505769"/>
              <a:gd name="connsiteX31" fmla="*/ 688932 w 3043825"/>
              <a:gd name="connsiteY31" fmla="*/ 40224 h 1505769"/>
              <a:gd name="connsiteX32" fmla="*/ 651354 w 3043825"/>
              <a:gd name="connsiteY32" fmla="*/ 27698 h 1505769"/>
              <a:gd name="connsiteX33" fmla="*/ 551146 w 3043825"/>
              <a:gd name="connsiteY33" fmla="*/ 15172 h 1505769"/>
              <a:gd name="connsiteX34" fmla="*/ 513568 w 3043825"/>
              <a:gd name="connsiteY34" fmla="*/ 2646 h 1505769"/>
              <a:gd name="connsiteX35" fmla="*/ 200417 w 3043825"/>
              <a:gd name="connsiteY35" fmla="*/ 27698 h 1505769"/>
              <a:gd name="connsiteX36" fmla="*/ 162839 w 3043825"/>
              <a:gd name="connsiteY36" fmla="*/ 65276 h 1505769"/>
              <a:gd name="connsiteX37" fmla="*/ 125261 w 3043825"/>
              <a:gd name="connsiteY37" fmla="*/ 90328 h 1505769"/>
              <a:gd name="connsiteX38" fmla="*/ 62631 w 3043825"/>
              <a:gd name="connsiteY38" fmla="*/ 152958 h 1505769"/>
              <a:gd name="connsiteX39" fmla="*/ 0 w 3043825"/>
              <a:gd name="connsiteY39" fmla="*/ 265692 h 1505769"/>
              <a:gd name="connsiteX40" fmla="*/ 12526 w 3043825"/>
              <a:gd name="connsiteY40" fmla="*/ 390952 h 1505769"/>
              <a:gd name="connsiteX41" fmla="*/ 50105 w 3043825"/>
              <a:gd name="connsiteY41" fmla="*/ 441057 h 1505769"/>
              <a:gd name="connsiteX42" fmla="*/ 75157 w 3043825"/>
              <a:gd name="connsiteY42" fmla="*/ 478635 h 1505769"/>
              <a:gd name="connsiteX43" fmla="*/ 225469 w 3043825"/>
              <a:gd name="connsiteY43" fmla="*/ 603895 h 1505769"/>
              <a:gd name="connsiteX44" fmla="*/ 338203 w 3043825"/>
              <a:gd name="connsiteY44" fmla="*/ 679051 h 1505769"/>
              <a:gd name="connsiteX45" fmla="*/ 375781 w 3043825"/>
              <a:gd name="connsiteY45" fmla="*/ 704103 h 1505769"/>
              <a:gd name="connsiteX46" fmla="*/ 413359 w 3043825"/>
              <a:gd name="connsiteY46" fmla="*/ 729155 h 1505769"/>
              <a:gd name="connsiteX47" fmla="*/ 501042 w 3043825"/>
              <a:gd name="connsiteY47" fmla="*/ 766733 h 1505769"/>
              <a:gd name="connsiteX48" fmla="*/ 538620 w 3043825"/>
              <a:gd name="connsiteY48" fmla="*/ 791785 h 1505769"/>
              <a:gd name="connsiteX49" fmla="*/ 588724 w 3043825"/>
              <a:gd name="connsiteY49" fmla="*/ 829363 h 1505769"/>
              <a:gd name="connsiteX50" fmla="*/ 626302 w 3043825"/>
              <a:gd name="connsiteY50" fmla="*/ 841889 h 1505769"/>
              <a:gd name="connsiteX51" fmla="*/ 701458 w 3043825"/>
              <a:gd name="connsiteY51" fmla="*/ 879467 h 1505769"/>
              <a:gd name="connsiteX52" fmla="*/ 739036 w 3043825"/>
              <a:gd name="connsiteY52" fmla="*/ 917046 h 1505769"/>
              <a:gd name="connsiteX53" fmla="*/ 826718 w 3043825"/>
              <a:gd name="connsiteY53" fmla="*/ 954624 h 1505769"/>
              <a:gd name="connsiteX54" fmla="*/ 926926 w 3043825"/>
              <a:gd name="connsiteY54" fmla="*/ 1017254 h 1505769"/>
              <a:gd name="connsiteX55" fmla="*/ 1027135 w 3043825"/>
              <a:gd name="connsiteY55" fmla="*/ 1042306 h 1505769"/>
              <a:gd name="connsiteX56" fmla="*/ 1064713 w 3043825"/>
              <a:gd name="connsiteY56" fmla="*/ 1067358 h 1505769"/>
              <a:gd name="connsiteX57" fmla="*/ 1139869 w 3043825"/>
              <a:gd name="connsiteY57" fmla="*/ 1092410 h 1505769"/>
              <a:gd name="connsiteX58" fmla="*/ 1252603 w 3043825"/>
              <a:gd name="connsiteY58" fmla="*/ 1142514 h 1505769"/>
              <a:gd name="connsiteX59" fmla="*/ 1340285 w 3043825"/>
              <a:gd name="connsiteY59" fmla="*/ 1180092 h 1505769"/>
              <a:gd name="connsiteX60" fmla="*/ 1390389 w 3043825"/>
              <a:gd name="connsiteY60" fmla="*/ 1205144 h 1505769"/>
              <a:gd name="connsiteX61" fmla="*/ 1465546 w 3043825"/>
              <a:gd name="connsiteY61" fmla="*/ 1230196 h 1505769"/>
              <a:gd name="connsiteX62" fmla="*/ 1540702 w 3043825"/>
              <a:gd name="connsiteY62" fmla="*/ 1267774 h 1505769"/>
              <a:gd name="connsiteX63" fmla="*/ 1603332 w 3043825"/>
              <a:gd name="connsiteY63" fmla="*/ 1280300 h 1505769"/>
              <a:gd name="connsiteX64" fmla="*/ 1640910 w 3043825"/>
              <a:gd name="connsiteY64" fmla="*/ 1292826 h 1505769"/>
              <a:gd name="connsiteX65" fmla="*/ 1753644 w 3043825"/>
              <a:gd name="connsiteY65" fmla="*/ 1330404 h 1505769"/>
              <a:gd name="connsiteX66" fmla="*/ 1828800 w 3043825"/>
              <a:gd name="connsiteY66" fmla="*/ 1355457 h 1505769"/>
              <a:gd name="connsiteX67" fmla="*/ 1878905 w 3043825"/>
              <a:gd name="connsiteY67" fmla="*/ 1367983 h 1505769"/>
              <a:gd name="connsiteX68" fmla="*/ 1941535 w 3043825"/>
              <a:gd name="connsiteY68" fmla="*/ 1393035 h 1505769"/>
              <a:gd name="connsiteX69" fmla="*/ 2016691 w 3043825"/>
              <a:gd name="connsiteY69" fmla="*/ 1418087 h 1505769"/>
              <a:gd name="connsiteX70" fmla="*/ 2116899 w 3043825"/>
              <a:gd name="connsiteY70" fmla="*/ 1443139 h 1505769"/>
              <a:gd name="connsiteX71" fmla="*/ 2192055 w 3043825"/>
              <a:gd name="connsiteY71" fmla="*/ 1468191 h 1505769"/>
              <a:gd name="connsiteX72" fmla="*/ 2292263 w 3043825"/>
              <a:gd name="connsiteY72" fmla="*/ 1480717 h 1505769"/>
              <a:gd name="connsiteX73" fmla="*/ 2342368 w 3043825"/>
              <a:gd name="connsiteY73" fmla="*/ 1493243 h 1505769"/>
              <a:gd name="connsiteX74" fmla="*/ 2417524 w 3043825"/>
              <a:gd name="connsiteY74" fmla="*/ 1505769 h 1505769"/>
              <a:gd name="connsiteX75" fmla="*/ 2830883 w 3043825"/>
              <a:gd name="connsiteY75" fmla="*/ 1493243 h 1505769"/>
              <a:gd name="connsiteX76" fmla="*/ 2943617 w 3043825"/>
              <a:gd name="connsiteY76" fmla="*/ 1430613 h 1505769"/>
              <a:gd name="connsiteX77" fmla="*/ 2981195 w 3043825"/>
              <a:gd name="connsiteY77" fmla="*/ 1418087 h 1505769"/>
              <a:gd name="connsiteX78" fmla="*/ 3006247 w 3043825"/>
              <a:gd name="connsiteY78" fmla="*/ 1367983 h 1505769"/>
              <a:gd name="connsiteX79" fmla="*/ 3018773 w 3043825"/>
              <a:gd name="connsiteY79" fmla="*/ 1317878 h 1505769"/>
              <a:gd name="connsiteX80" fmla="*/ 3031299 w 3043825"/>
              <a:gd name="connsiteY80" fmla="*/ 1280300 h 1505769"/>
              <a:gd name="connsiteX81" fmla="*/ 3043825 w 3043825"/>
              <a:gd name="connsiteY81" fmla="*/ 1192618 h 1505769"/>
              <a:gd name="connsiteX82" fmla="*/ 3031299 w 3043825"/>
              <a:gd name="connsiteY82" fmla="*/ 967150 h 1505769"/>
              <a:gd name="connsiteX83" fmla="*/ 2981195 w 3043825"/>
              <a:gd name="connsiteY83" fmla="*/ 854415 h 1505769"/>
              <a:gd name="connsiteX84" fmla="*/ 2968669 w 3043825"/>
              <a:gd name="connsiteY84" fmla="*/ 816837 h 1505769"/>
              <a:gd name="connsiteX85" fmla="*/ 2893513 w 3043825"/>
              <a:gd name="connsiteY85" fmla="*/ 704103 h 1505769"/>
              <a:gd name="connsiteX86" fmla="*/ 2830883 w 3043825"/>
              <a:gd name="connsiteY86" fmla="*/ 628947 h 1505769"/>
              <a:gd name="connsiteX87" fmla="*/ 2780778 w 3043825"/>
              <a:gd name="connsiteY87" fmla="*/ 566317 h 1505769"/>
              <a:gd name="connsiteX88" fmla="*/ 2705622 w 3043825"/>
              <a:gd name="connsiteY88" fmla="*/ 516213 h 1505769"/>
              <a:gd name="connsiteX89" fmla="*/ 2668044 w 3043825"/>
              <a:gd name="connsiteY89" fmla="*/ 491161 h 1505769"/>
              <a:gd name="connsiteX90" fmla="*/ 2642992 w 3043825"/>
              <a:gd name="connsiteY90" fmla="*/ 453583 h 1505769"/>
              <a:gd name="connsiteX91" fmla="*/ 2517732 w 3043825"/>
              <a:gd name="connsiteY91" fmla="*/ 428531 h 150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043825" h="1505769">
                <a:moveTo>
                  <a:pt x="2893513" y="653999"/>
                </a:moveTo>
                <a:cubicBezTo>
                  <a:pt x="2872636" y="637298"/>
                  <a:pt x="2854354" y="616697"/>
                  <a:pt x="2830883" y="603895"/>
                </a:cubicBezTo>
                <a:cubicBezTo>
                  <a:pt x="2807700" y="591250"/>
                  <a:pt x="2780778" y="587194"/>
                  <a:pt x="2755726" y="578843"/>
                </a:cubicBezTo>
                <a:lnTo>
                  <a:pt x="2567836" y="516213"/>
                </a:lnTo>
                <a:lnTo>
                  <a:pt x="2530258" y="503687"/>
                </a:lnTo>
                <a:cubicBezTo>
                  <a:pt x="2517732" y="499512"/>
                  <a:pt x="2504490" y="497066"/>
                  <a:pt x="2492680" y="491161"/>
                </a:cubicBezTo>
                <a:cubicBezTo>
                  <a:pt x="2475979" y="482810"/>
                  <a:pt x="2459913" y="473044"/>
                  <a:pt x="2442576" y="466109"/>
                </a:cubicBezTo>
                <a:cubicBezTo>
                  <a:pt x="2418058" y="456302"/>
                  <a:pt x="2392472" y="449408"/>
                  <a:pt x="2367420" y="441057"/>
                </a:cubicBezTo>
                <a:cubicBezTo>
                  <a:pt x="2354894" y="436882"/>
                  <a:pt x="2341652" y="434436"/>
                  <a:pt x="2329842" y="428531"/>
                </a:cubicBezTo>
                <a:cubicBezTo>
                  <a:pt x="2313140" y="420180"/>
                  <a:pt x="2297221" y="410035"/>
                  <a:pt x="2279737" y="403478"/>
                </a:cubicBezTo>
                <a:cubicBezTo>
                  <a:pt x="2263618" y="397433"/>
                  <a:pt x="2246122" y="395899"/>
                  <a:pt x="2229633" y="390952"/>
                </a:cubicBezTo>
                <a:cubicBezTo>
                  <a:pt x="2204340" y="383364"/>
                  <a:pt x="2180096" y="372305"/>
                  <a:pt x="2154477" y="365900"/>
                </a:cubicBezTo>
                <a:cubicBezTo>
                  <a:pt x="2137776" y="361725"/>
                  <a:pt x="2120926" y="358103"/>
                  <a:pt x="2104373" y="353374"/>
                </a:cubicBezTo>
                <a:cubicBezTo>
                  <a:pt x="2091677" y="349747"/>
                  <a:pt x="2079533" y="344322"/>
                  <a:pt x="2066795" y="340848"/>
                </a:cubicBezTo>
                <a:cubicBezTo>
                  <a:pt x="2033578" y="331789"/>
                  <a:pt x="1999251" y="326684"/>
                  <a:pt x="1966587" y="315796"/>
                </a:cubicBezTo>
                <a:cubicBezTo>
                  <a:pt x="1954061" y="311621"/>
                  <a:pt x="1941705" y="306897"/>
                  <a:pt x="1929009" y="303270"/>
                </a:cubicBezTo>
                <a:cubicBezTo>
                  <a:pt x="1912456" y="298541"/>
                  <a:pt x="1895710" y="294479"/>
                  <a:pt x="1878905" y="290744"/>
                </a:cubicBezTo>
                <a:cubicBezTo>
                  <a:pt x="1858122" y="286125"/>
                  <a:pt x="1836814" y="283820"/>
                  <a:pt x="1816274" y="278218"/>
                </a:cubicBezTo>
                <a:cubicBezTo>
                  <a:pt x="1790797" y="271270"/>
                  <a:pt x="1766170" y="261517"/>
                  <a:pt x="1741118" y="253166"/>
                </a:cubicBezTo>
                <a:lnTo>
                  <a:pt x="1665962" y="228114"/>
                </a:lnTo>
                <a:cubicBezTo>
                  <a:pt x="1653436" y="223939"/>
                  <a:pt x="1641486" y="217226"/>
                  <a:pt x="1628384" y="215588"/>
                </a:cubicBezTo>
                <a:cubicBezTo>
                  <a:pt x="1594981" y="211413"/>
                  <a:pt x="1561381" y="208596"/>
                  <a:pt x="1528176" y="203062"/>
                </a:cubicBezTo>
                <a:cubicBezTo>
                  <a:pt x="1511195" y="200232"/>
                  <a:pt x="1494953" y="193912"/>
                  <a:pt x="1478072" y="190536"/>
                </a:cubicBezTo>
                <a:cubicBezTo>
                  <a:pt x="1453167" y="185555"/>
                  <a:pt x="1427967" y="182185"/>
                  <a:pt x="1402915" y="178010"/>
                </a:cubicBezTo>
                <a:cubicBezTo>
                  <a:pt x="1374855" y="168657"/>
                  <a:pt x="1344443" y="157452"/>
                  <a:pt x="1315233" y="152958"/>
                </a:cubicBezTo>
                <a:cubicBezTo>
                  <a:pt x="1277863" y="147209"/>
                  <a:pt x="1240077" y="144607"/>
                  <a:pt x="1202499" y="140432"/>
                </a:cubicBezTo>
                <a:cubicBezTo>
                  <a:pt x="1125326" y="114708"/>
                  <a:pt x="1203900" y="138409"/>
                  <a:pt x="1077239" y="115380"/>
                </a:cubicBezTo>
                <a:cubicBezTo>
                  <a:pt x="1060301" y="112300"/>
                  <a:pt x="1043940" y="106589"/>
                  <a:pt x="1027135" y="102854"/>
                </a:cubicBezTo>
                <a:cubicBezTo>
                  <a:pt x="1006352" y="98236"/>
                  <a:pt x="985288" y="94946"/>
                  <a:pt x="964505" y="90328"/>
                </a:cubicBezTo>
                <a:cubicBezTo>
                  <a:pt x="947699" y="86593"/>
                  <a:pt x="931415" y="80420"/>
                  <a:pt x="914400" y="77802"/>
                </a:cubicBezTo>
                <a:cubicBezTo>
                  <a:pt x="877030" y="72053"/>
                  <a:pt x="839244" y="69451"/>
                  <a:pt x="801666" y="65276"/>
                </a:cubicBezTo>
                <a:cubicBezTo>
                  <a:pt x="717072" y="37078"/>
                  <a:pt x="821202" y="69617"/>
                  <a:pt x="688932" y="40224"/>
                </a:cubicBezTo>
                <a:cubicBezTo>
                  <a:pt x="676043" y="37360"/>
                  <a:pt x="664345" y="30060"/>
                  <a:pt x="651354" y="27698"/>
                </a:cubicBezTo>
                <a:cubicBezTo>
                  <a:pt x="618234" y="21676"/>
                  <a:pt x="584549" y="19347"/>
                  <a:pt x="551146" y="15172"/>
                </a:cubicBezTo>
                <a:cubicBezTo>
                  <a:pt x="538620" y="10997"/>
                  <a:pt x="526772" y="2646"/>
                  <a:pt x="513568" y="2646"/>
                </a:cubicBezTo>
                <a:cubicBezTo>
                  <a:pt x="264182" y="2646"/>
                  <a:pt x="319575" y="-12021"/>
                  <a:pt x="200417" y="27698"/>
                </a:cubicBezTo>
                <a:cubicBezTo>
                  <a:pt x="187891" y="40224"/>
                  <a:pt x="176448" y="53935"/>
                  <a:pt x="162839" y="65276"/>
                </a:cubicBezTo>
                <a:cubicBezTo>
                  <a:pt x="151274" y="74914"/>
                  <a:pt x="135906" y="79683"/>
                  <a:pt x="125261" y="90328"/>
                </a:cubicBezTo>
                <a:cubicBezTo>
                  <a:pt x="41754" y="173835"/>
                  <a:pt x="162839" y="86153"/>
                  <a:pt x="62631" y="152958"/>
                </a:cubicBezTo>
                <a:cubicBezTo>
                  <a:pt x="5202" y="239100"/>
                  <a:pt x="22047" y="199550"/>
                  <a:pt x="0" y="265692"/>
                </a:cubicBezTo>
                <a:cubicBezTo>
                  <a:pt x="4175" y="307445"/>
                  <a:pt x="998" y="350605"/>
                  <a:pt x="12526" y="390952"/>
                </a:cubicBezTo>
                <a:cubicBezTo>
                  <a:pt x="18261" y="411026"/>
                  <a:pt x="37970" y="424069"/>
                  <a:pt x="50105" y="441057"/>
                </a:cubicBezTo>
                <a:cubicBezTo>
                  <a:pt x="58855" y="453307"/>
                  <a:pt x="65155" y="467383"/>
                  <a:pt x="75157" y="478635"/>
                </a:cubicBezTo>
                <a:cubicBezTo>
                  <a:pt x="145300" y="557545"/>
                  <a:pt x="143188" y="549041"/>
                  <a:pt x="225469" y="603895"/>
                </a:cubicBezTo>
                <a:lnTo>
                  <a:pt x="338203" y="679051"/>
                </a:lnTo>
                <a:lnTo>
                  <a:pt x="375781" y="704103"/>
                </a:lnTo>
                <a:cubicBezTo>
                  <a:pt x="388307" y="712454"/>
                  <a:pt x="399077" y="724394"/>
                  <a:pt x="413359" y="729155"/>
                </a:cubicBezTo>
                <a:cubicBezTo>
                  <a:pt x="455517" y="743208"/>
                  <a:pt x="457703" y="741968"/>
                  <a:pt x="501042" y="766733"/>
                </a:cubicBezTo>
                <a:cubicBezTo>
                  <a:pt x="514113" y="774202"/>
                  <a:pt x="526370" y="783035"/>
                  <a:pt x="538620" y="791785"/>
                </a:cubicBezTo>
                <a:cubicBezTo>
                  <a:pt x="555608" y="803919"/>
                  <a:pt x="570598" y="819005"/>
                  <a:pt x="588724" y="829363"/>
                </a:cubicBezTo>
                <a:cubicBezTo>
                  <a:pt x="600188" y="835914"/>
                  <a:pt x="614236" y="836527"/>
                  <a:pt x="626302" y="841889"/>
                </a:cubicBezTo>
                <a:cubicBezTo>
                  <a:pt x="651897" y="853265"/>
                  <a:pt x="676406" y="866941"/>
                  <a:pt x="701458" y="879467"/>
                </a:cubicBezTo>
                <a:cubicBezTo>
                  <a:pt x="713984" y="891993"/>
                  <a:pt x="724621" y="906749"/>
                  <a:pt x="739036" y="917046"/>
                </a:cubicBezTo>
                <a:cubicBezTo>
                  <a:pt x="780578" y="946719"/>
                  <a:pt x="785831" y="937101"/>
                  <a:pt x="826718" y="954624"/>
                </a:cubicBezTo>
                <a:cubicBezTo>
                  <a:pt x="933830" y="1000529"/>
                  <a:pt x="819024" y="955596"/>
                  <a:pt x="926926" y="1017254"/>
                </a:cubicBezTo>
                <a:cubicBezTo>
                  <a:pt x="947665" y="1029105"/>
                  <a:pt x="1011277" y="1039134"/>
                  <a:pt x="1027135" y="1042306"/>
                </a:cubicBezTo>
                <a:cubicBezTo>
                  <a:pt x="1039661" y="1050657"/>
                  <a:pt x="1050956" y="1061244"/>
                  <a:pt x="1064713" y="1067358"/>
                </a:cubicBezTo>
                <a:cubicBezTo>
                  <a:pt x="1088844" y="1078083"/>
                  <a:pt x="1117225" y="1078824"/>
                  <a:pt x="1139869" y="1092410"/>
                </a:cubicBezTo>
                <a:cubicBezTo>
                  <a:pt x="1217261" y="1138845"/>
                  <a:pt x="1178880" y="1124083"/>
                  <a:pt x="1252603" y="1142514"/>
                </a:cubicBezTo>
                <a:cubicBezTo>
                  <a:pt x="1328756" y="1193283"/>
                  <a:pt x="1247844" y="1145427"/>
                  <a:pt x="1340285" y="1180092"/>
                </a:cubicBezTo>
                <a:cubicBezTo>
                  <a:pt x="1357769" y="1186648"/>
                  <a:pt x="1373052" y="1198209"/>
                  <a:pt x="1390389" y="1205144"/>
                </a:cubicBezTo>
                <a:cubicBezTo>
                  <a:pt x="1414908" y="1214951"/>
                  <a:pt x="1441170" y="1220039"/>
                  <a:pt x="1465546" y="1230196"/>
                </a:cubicBezTo>
                <a:cubicBezTo>
                  <a:pt x="1491400" y="1240969"/>
                  <a:pt x="1514379" y="1258202"/>
                  <a:pt x="1540702" y="1267774"/>
                </a:cubicBezTo>
                <a:cubicBezTo>
                  <a:pt x="1560710" y="1275050"/>
                  <a:pt x="1582678" y="1275136"/>
                  <a:pt x="1603332" y="1280300"/>
                </a:cubicBezTo>
                <a:cubicBezTo>
                  <a:pt x="1616141" y="1283502"/>
                  <a:pt x="1628384" y="1288651"/>
                  <a:pt x="1640910" y="1292826"/>
                </a:cubicBezTo>
                <a:cubicBezTo>
                  <a:pt x="1710291" y="1339080"/>
                  <a:pt x="1645636" y="1303401"/>
                  <a:pt x="1753644" y="1330404"/>
                </a:cubicBezTo>
                <a:cubicBezTo>
                  <a:pt x="1779263" y="1336809"/>
                  <a:pt x="1803748" y="1347106"/>
                  <a:pt x="1828800" y="1355457"/>
                </a:cubicBezTo>
                <a:cubicBezTo>
                  <a:pt x="1845132" y="1360901"/>
                  <a:pt x="1862573" y="1362539"/>
                  <a:pt x="1878905" y="1367983"/>
                </a:cubicBezTo>
                <a:cubicBezTo>
                  <a:pt x="1900236" y="1375093"/>
                  <a:pt x="1920404" y="1385351"/>
                  <a:pt x="1941535" y="1393035"/>
                </a:cubicBezTo>
                <a:cubicBezTo>
                  <a:pt x="1966352" y="1402059"/>
                  <a:pt x="1991639" y="1409736"/>
                  <a:pt x="2016691" y="1418087"/>
                </a:cubicBezTo>
                <a:cubicBezTo>
                  <a:pt x="2049355" y="1428975"/>
                  <a:pt x="2083496" y="1434788"/>
                  <a:pt x="2116899" y="1443139"/>
                </a:cubicBezTo>
                <a:cubicBezTo>
                  <a:pt x="2142518" y="1449544"/>
                  <a:pt x="2167003" y="1459840"/>
                  <a:pt x="2192055" y="1468191"/>
                </a:cubicBezTo>
                <a:cubicBezTo>
                  <a:pt x="2223990" y="1478836"/>
                  <a:pt x="2259058" y="1475183"/>
                  <a:pt x="2292263" y="1480717"/>
                </a:cubicBezTo>
                <a:cubicBezTo>
                  <a:pt x="2309244" y="1483547"/>
                  <a:pt x="2325487" y="1489867"/>
                  <a:pt x="2342368" y="1493243"/>
                </a:cubicBezTo>
                <a:cubicBezTo>
                  <a:pt x="2367272" y="1498224"/>
                  <a:pt x="2392472" y="1501594"/>
                  <a:pt x="2417524" y="1505769"/>
                </a:cubicBezTo>
                <a:cubicBezTo>
                  <a:pt x="2555310" y="1501594"/>
                  <a:pt x="2693246" y="1500890"/>
                  <a:pt x="2830883" y="1493243"/>
                </a:cubicBezTo>
                <a:cubicBezTo>
                  <a:pt x="2866960" y="1491239"/>
                  <a:pt x="2926032" y="1442336"/>
                  <a:pt x="2943617" y="1430613"/>
                </a:cubicBezTo>
                <a:cubicBezTo>
                  <a:pt x="2954603" y="1423289"/>
                  <a:pt x="2968669" y="1422262"/>
                  <a:pt x="2981195" y="1418087"/>
                </a:cubicBezTo>
                <a:cubicBezTo>
                  <a:pt x="2989546" y="1401386"/>
                  <a:pt x="2999691" y="1385467"/>
                  <a:pt x="3006247" y="1367983"/>
                </a:cubicBezTo>
                <a:cubicBezTo>
                  <a:pt x="3012292" y="1351863"/>
                  <a:pt x="3014044" y="1334431"/>
                  <a:pt x="3018773" y="1317878"/>
                </a:cubicBezTo>
                <a:cubicBezTo>
                  <a:pt x="3022400" y="1305182"/>
                  <a:pt x="3027124" y="1292826"/>
                  <a:pt x="3031299" y="1280300"/>
                </a:cubicBezTo>
                <a:cubicBezTo>
                  <a:pt x="3035474" y="1251073"/>
                  <a:pt x="3043825" y="1222142"/>
                  <a:pt x="3043825" y="1192618"/>
                </a:cubicBezTo>
                <a:cubicBezTo>
                  <a:pt x="3043825" y="1117346"/>
                  <a:pt x="3040635" y="1041841"/>
                  <a:pt x="3031299" y="967150"/>
                </a:cubicBezTo>
                <a:cubicBezTo>
                  <a:pt x="3020527" y="880977"/>
                  <a:pt x="3010039" y="912105"/>
                  <a:pt x="2981195" y="854415"/>
                </a:cubicBezTo>
                <a:cubicBezTo>
                  <a:pt x="2975290" y="842605"/>
                  <a:pt x="2975081" y="828379"/>
                  <a:pt x="2968669" y="816837"/>
                </a:cubicBezTo>
                <a:lnTo>
                  <a:pt x="2893513" y="704103"/>
                </a:lnTo>
                <a:cubicBezTo>
                  <a:pt x="2831314" y="610804"/>
                  <a:pt x="2911255" y="725393"/>
                  <a:pt x="2830883" y="628947"/>
                </a:cubicBezTo>
                <a:cubicBezTo>
                  <a:pt x="2803489" y="596074"/>
                  <a:pt x="2813174" y="590614"/>
                  <a:pt x="2780778" y="566317"/>
                </a:cubicBezTo>
                <a:cubicBezTo>
                  <a:pt x="2756691" y="548252"/>
                  <a:pt x="2730674" y="532914"/>
                  <a:pt x="2705622" y="516213"/>
                </a:cubicBezTo>
                <a:lnTo>
                  <a:pt x="2668044" y="491161"/>
                </a:lnTo>
                <a:cubicBezTo>
                  <a:pt x="2659693" y="478635"/>
                  <a:pt x="2655758" y="461562"/>
                  <a:pt x="2642992" y="453583"/>
                </a:cubicBezTo>
                <a:cubicBezTo>
                  <a:pt x="2594459" y="423250"/>
                  <a:pt x="2567385" y="428531"/>
                  <a:pt x="2517732" y="428531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784942" y="3961859"/>
            <a:ext cx="1064713" cy="478934"/>
          </a:xfrm>
          <a:custGeom>
            <a:avLst/>
            <a:gdLst>
              <a:gd name="connsiteX0" fmla="*/ 764088 w 1064713"/>
              <a:gd name="connsiteY0" fmla="*/ 84048 h 478934"/>
              <a:gd name="connsiteX1" fmla="*/ 701458 w 1064713"/>
              <a:gd name="connsiteY1" fmla="*/ 58996 h 478934"/>
              <a:gd name="connsiteX2" fmla="*/ 626302 w 1064713"/>
              <a:gd name="connsiteY2" fmla="*/ 46470 h 478934"/>
              <a:gd name="connsiteX3" fmla="*/ 450937 w 1064713"/>
              <a:gd name="connsiteY3" fmla="*/ 21418 h 478934"/>
              <a:gd name="connsiteX4" fmla="*/ 75157 w 1064713"/>
              <a:gd name="connsiteY4" fmla="*/ 33944 h 478934"/>
              <a:gd name="connsiteX5" fmla="*/ 37579 w 1064713"/>
              <a:gd name="connsiteY5" fmla="*/ 46470 h 478934"/>
              <a:gd name="connsiteX6" fmla="*/ 0 w 1064713"/>
              <a:gd name="connsiteY6" fmla="*/ 71522 h 478934"/>
              <a:gd name="connsiteX7" fmla="*/ 25053 w 1064713"/>
              <a:gd name="connsiteY7" fmla="*/ 221834 h 478934"/>
              <a:gd name="connsiteX8" fmla="*/ 112735 w 1064713"/>
              <a:gd name="connsiteY8" fmla="*/ 322042 h 478934"/>
              <a:gd name="connsiteX9" fmla="*/ 187891 w 1064713"/>
              <a:gd name="connsiteY9" fmla="*/ 384673 h 478934"/>
              <a:gd name="connsiteX10" fmla="*/ 288099 w 1064713"/>
              <a:gd name="connsiteY10" fmla="*/ 409725 h 478934"/>
              <a:gd name="connsiteX11" fmla="*/ 338203 w 1064713"/>
              <a:gd name="connsiteY11" fmla="*/ 422251 h 478934"/>
              <a:gd name="connsiteX12" fmla="*/ 526094 w 1064713"/>
              <a:gd name="connsiteY12" fmla="*/ 447303 h 478934"/>
              <a:gd name="connsiteX13" fmla="*/ 1039661 w 1064713"/>
              <a:gd name="connsiteY13" fmla="*/ 397199 h 478934"/>
              <a:gd name="connsiteX14" fmla="*/ 1064713 w 1064713"/>
              <a:gd name="connsiteY14" fmla="*/ 309516 h 478934"/>
              <a:gd name="connsiteX15" fmla="*/ 1052187 w 1064713"/>
              <a:gd name="connsiteY15" fmla="*/ 171730 h 478934"/>
              <a:gd name="connsiteX16" fmla="*/ 1039661 w 1064713"/>
              <a:gd name="connsiteY16" fmla="*/ 134152 h 478934"/>
              <a:gd name="connsiteX17" fmla="*/ 1002083 w 1064713"/>
              <a:gd name="connsiteY17" fmla="*/ 109100 h 478934"/>
              <a:gd name="connsiteX18" fmla="*/ 914400 w 1064713"/>
              <a:gd name="connsiteY18" fmla="*/ 84048 h 478934"/>
              <a:gd name="connsiteX19" fmla="*/ 876822 w 1064713"/>
              <a:gd name="connsiteY19" fmla="*/ 71522 h 478934"/>
              <a:gd name="connsiteX20" fmla="*/ 776614 w 1064713"/>
              <a:gd name="connsiteY20" fmla="*/ 58996 h 478934"/>
              <a:gd name="connsiteX21" fmla="*/ 651354 w 1064713"/>
              <a:gd name="connsiteY21" fmla="*/ 46470 h 47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64713" h="478934">
                <a:moveTo>
                  <a:pt x="764088" y="84048"/>
                </a:moveTo>
                <a:cubicBezTo>
                  <a:pt x="743211" y="75697"/>
                  <a:pt x="723151" y="64912"/>
                  <a:pt x="701458" y="58996"/>
                </a:cubicBezTo>
                <a:cubicBezTo>
                  <a:pt x="676955" y="52313"/>
                  <a:pt x="651206" y="51451"/>
                  <a:pt x="626302" y="46470"/>
                </a:cubicBezTo>
                <a:cubicBezTo>
                  <a:pt x="490083" y="19226"/>
                  <a:pt x="704004" y="46725"/>
                  <a:pt x="450937" y="21418"/>
                </a:cubicBezTo>
                <a:cubicBezTo>
                  <a:pt x="299273" y="-16498"/>
                  <a:pt x="392269" y="1139"/>
                  <a:pt x="75157" y="33944"/>
                </a:cubicBezTo>
                <a:cubicBezTo>
                  <a:pt x="62024" y="35303"/>
                  <a:pt x="49389" y="40565"/>
                  <a:pt x="37579" y="46470"/>
                </a:cubicBezTo>
                <a:cubicBezTo>
                  <a:pt x="24114" y="53203"/>
                  <a:pt x="12526" y="63171"/>
                  <a:pt x="0" y="71522"/>
                </a:cubicBezTo>
                <a:cubicBezTo>
                  <a:pt x="2301" y="92231"/>
                  <a:pt x="4649" y="185107"/>
                  <a:pt x="25053" y="221834"/>
                </a:cubicBezTo>
                <a:cubicBezTo>
                  <a:pt x="86965" y="333274"/>
                  <a:pt x="48376" y="268410"/>
                  <a:pt x="112735" y="322042"/>
                </a:cubicBezTo>
                <a:cubicBezTo>
                  <a:pt x="154287" y="356668"/>
                  <a:pt x="141244" y="361349"/>
                  <a:pt x="187891" y="384673"/>
                </a:cubicBezTo>
                <a:cubicBezTo>
                  <a:pt x="214750" y="398103"/>
                  <a:pt x="262374" y="404008"/>
                  <a:pt x="288099" y="409725"/>
                </a:cubicBezTo>
                <a:cubicBezTo>
                  <a:pt x="304904" y="413460"/>
                  <a:pt x="321161" y="419816"/>
                  <a:pt x="338203" y="422251"/>
                </a:cubicBezTo>
                <a:cubicBezTo>
                  <a:pt x="594487" y="458863"/>
                  <a:pt x="366586" y="415402"/>
                  <a:pt x="526094" y="447303"/>
                </a:cubicBezTo>
                <a:cubicBezTo>
                  <a:pt x="564371" y="446296"/>
                  <a:pt x="940682" y="545670"/>
                  <a:pt x="1039661" y="397199"/>
                </a:cubicBezTo>
                <a:cubicBezTo>
                  <a:pt x="1046848" y="386418"/>
                  <a:pt x="1063043" y="316197"/>
                  <a:pt x="1064713" y="309516"/>
                </a:cubicBezTo>
                <a:cubicBezTo>
                  <a:pt x="1060538" y="263587"/>
                  <a:pt x="1058709" y="217385"/>
                  <a:pt x="1052187" y="171730"/>
                </a:cubicBezTo>
                <a:cubicBezTo>
                  <a:pt x="1050320" y="158659"/>
                  <a:pt x="1047909" y="144462"/>
                  <a:pt x="1039661" y="134152"/>
                </a:cubicBezTo>
                <a:cubicBezTo>
                  <a:pt x="1030257" y="122397"/>
                  <a:pt x="1015548" y="115833"/>
                  <a:pt x="1002083" y="109100"/>
                </a:cubicBezTo>
                <a:cubicBezTo>
                  <a:pt x="982060" y="99089"/>
                  <a:pt x="933130" y="89399"/>
                  <a:pt x="914400" y="84048"/>
                </a:cubicBezTo>
                <a:cubicBezTo>
                  <a:pt x="901704" y="80421"/>
                  <a:pt x="889813" y="73884"/>
                  <a:pt x="876822" y="71522"/>
                </a:cubicBezTo>
                <a:cubicBezTo>
                  <a:pt x="843702" y="65500"/>
                  <a:pt x="810071" y="62713"/>
                  <a:pt x="776614" y="58996"/>
                </a:cubicBezTo>
                <a:cubicBezTo>
                  <a:pt x="734909" y="54362"/>
                  <a:pt x="651354" y="46470"/>
                  <a:pt x="651354" y="46470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0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attend whatever show you would like but must haul your own animals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Ag Teachers must be aware of the show at least 2 weeks ahead of time.  No Exceptions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Attending other shows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4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per month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De-worming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62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be determined by your Ag teacher, the breeder, as well as the student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 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Veterinary cost are the responsibility of the student and their family.  We will advise as needs arise.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Veterinarian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4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Exceptions!!!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Curfew 10:30 p.m.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Market/Breeding </a:t>
            </a:r>
            <a:r>
              <a:rPr lang="en-US" dirty="0" smtClean="0"/>
              <a:t>Animal</a:t>
            </a:r>
          </a:p>
          <a:p>
            <a:r>
              <a:rPr lang="en-US" dirty="0" smtClean="0"/>
              <a:t>Initial Cost starting </a:t>
            </a:r>
            <a:r>
              <a:rPr lang="en-US" dirty="0" smtClean="0"/>
              <a:t>at $3000 </a:t>
            </a:r>
            <a:r>
              <a:rPr lang="en-US" dirty="0" smtClean="0"/>
              <a:t>and going up</a:t>
            </a:r>
          </a:p>
          <a:p>
            <a:r>
              <a:rPr lang="en-US" dirty="0" smtClean="0"/>
              <a:t>Feed runs $15 per bag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Steers </a:t>
            </a:r>
            <a:r>
              <a:rPr lang="en-US" dirty="0" smtClean="0"/>
              <a:t>and heifers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7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be purchased by the students as well.</a:t>
            </a:r>
          </a:p>
          <a:p>
            <a:r>
              <a:rPr lang="en-US" dirty="0" smtClean="0"/>
              <a:t>Is essential for good digestive health of the animal.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be designed and worn by students and teachers to all shows upon arrival to the show.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T-shirts!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2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07523"/>
            <a:ext cx="4191000" cy="31432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Cattle Barn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3733800"/>
            <a:ext cx="386080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314450"/>
            <a:ext cx="2895600" cy="217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0"/>
            <a:ext cx="2844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-838200"/>
            <a:ext cx="8882743" cy="666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07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Cattle Committee is sub-committee of each chapters Livestock Committee</a:t>
            </a:r>
          </a:p>
          <a:p>
            <a:pPr lvl="1"/>
            <a:r>
              <a:rPr lang="en-US" dirty="0" smtClean="0"/>
              <a:t>First year appointments</a:t>
            </a:r>
          </a:p>
          <a:p>
            <a:pPr lvl="2"/>
            <a:r>
              <a:rPr lang="en-US" dirty="0" smtClean="0"/>
              <a:t>Person from each Plano ISD FFA Chapter with most cattle exhibition experience</a:t>
            </a:r>
          </a:p>
          <a:p>
            <a:pPr lvl="1"/>
            <a:r>
              <a:rPr lang="en-US" dirty="0" smtClean="0"/>
              <a:t>Plano East</a:t>
            </a:r>
            <a:r>
              <a:rPr lang="en-US" dirty="0" smtClean="0"/>
              <a:t>: Brent Love</a:t>
            </a:r>
            <a:endParaRPr lang="en-US" dirty="0" smtClean="0"/>
          </a:p>
          <a:p>
            <a:pPr lvl="1"/>
            <a:r>
              <a:rPr lang="en-US" dirty="0" smtClean="0"/>
              <a:t>Plano </a:t>
            </a:r>
            <a:r>
              <a:rPr lang="en-US" dirty="0" smtClean="0"/>
              <a:t>: Tiffany Wilson</a:t>
            </a:r>
            <a:endParaRPr lang="en-US" dirty="0" smtClean="0"/>
          </a:p>
          <a:p>
            <a:pPr lvl="1"/>
            <a:r>
              <a:rPr lang="en-US" dirty="0" smtClean="0"/>
              <a:t>Plano West</a:t>
            </a:r>
            <a:r>
              <a:rPr lang="en-US" dirty="0" smtClean="0"/>
              <a:t>: John Graf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Cattle Chairpersons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Duties Include but not limited to:</a:t>
            </a:r>
          </a:p>
          <a:p>
            <a:pPr lvl="1"/>
            <a:r>
              <a:rPr lang="en-US" dirty="0" smtClean="0"/>
              <a:t>Reminding cattle students from your FFA chapter about meetings, barn clean-up schedule, show practices, livestock show information, loading/arrival times, veterinary information and other general information.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Duties Do Not Include Disciplinary Actions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Cattle Cluster Chairpersons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11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Beginning tomorrow, </a:t>
            </a:r>
            <a:r>
              <a:rPr lang="en-US" dirty="0" smtClean="0"/>
              <a:t>March 8th, </a:t>
            </a:r>
            <a:r>
              <a:rPr lang="en-US" dirty="0" smtClean="0"/>
              <a:t>you will begin receiving a weekly update via e-mail.</a:t>
            </a:r>
          </a:p>
          <a:p>
            <a:r>
              <a:rPr lang="en-US" dirty="0" smtClean="0"/>
              <a:t>You can expect these on Monday’s but occasionally there will be weekly supplements on other days of the week. </a:t>
            </a:r>
          </a:p>
          <a:p>
            <a:r>
              <a:rPr lang="en-US" dirty="0" smtClean="0"/>
              <a:t>Check each week, don’t just assume there is no new information for the week.</a:t>
            </a:r>
          </a:p>
          <a:p>
            <a:pPr lvl="1"/>
            <a:r>
              <a:rPr lang="en-US" dirty="0" smtClean="0"/>
              <a:t>Documentation that you were informed.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5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Weekly E-mail</a:t>
            </a:r>
          </a:p>
          <a:p>
            <a:r>
              <a:rPr lang="en-US" dirty="0" smtClean="0"/>
              <a:t>Chapter Websites</a:t>
            </a:r>
          </a:p>
          <a:p>
            <a:pPr lvl="1"/>
            <a:r>
              <a:rPr lang="en-US" dirty="0" smtClean="0">
                <a:hlinkClick r:id="rId2"/>
              </a:rPr>
              <a:t>www.pesh.ffanow.org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www.plano.ffanow.org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www.planowest.ffanow.org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G-mail Account: Barn Clean-up calendar can be shared.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6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PISD does provide limited pest control</a:t>
            </a:r>
          </a:p>
          <a:p>
            <a:pPr lvl="1"/>
            <a:r>
              <a:rPr lang="en-US" dirty="0" smtClean="0"/>
              <a:t>Limited applications due to school facility</a:t>
            </a:r>
          </a:p>
          <a:p>
            <a:r>
              <a:rPr lang="en-US" dirty="0" smtClean="0"/>
              <a:t>Clean Areas!</a:t>
            </a:r>
          </a:p>
          <a:p>
            <a:r>
              <a:rPr lang="en-US" dirty="0" smtClean="0"/>
              <a:t>Remove Manure in Morning and Afternoon</a:t>
            </a:r>
          </a:p>
          <a:p>
            <a:pPr lvl="1"/>
            <a:r>
              <a:rPr lang="en-US" dirty="0" smtClean="0"/>
              <a:t>Empty Wheelbarrow after each use</a:t>
            </a:r>
          </a:p>
          <a:p>
            <a:r>
              <a:rPr lang="en-US" dirty="0" smtClean="0"/>
              <a:t>Install Rat Traps in Tack Areas</a:t>
            </a:r>
          </a:p>
          <a:p>
            <a:r>
              <a:rPr lang="en-US" dirty="0" smtClean="0"/>
              <a:t>Do Not Feed Cats!</a:t>
            </a:r>
          </a:p>
          <a:p>
            <a:pPr lvl="1"/>
            <a:r>
              <a:rPr lang="en-US" dirty="0" smtClean="0"/>
              <a:t>These cats are current on all vaccinations, but need to stay aggressive. Do not pet; Do not feed!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Rats/Rodents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Netting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3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358</TotalTime>
  <Words>719</Words>
  <Application>Microsoft Office PowerPoint</Application>
  <PresentationFormat>On-screen Show (4:3)</PresentationFormat>
  <Paragraphs>117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Lucida Sans Unicode</vt:lpstr>
      <vt:lpstr>Verdana</vt:lpstr>
      <vt:lpstr>Wingdings 2</vt:lpstr>
      <vt:lpstr>Wingdings 3</vt:lpstr>
      <vt:lpstr>Concourse</vt:lpstr>
      <vt:lpstr>Plano ISD Cattle Exhibitor Meeting</vt:lpstr>
      <vt:lpstr>Welcome </vt:lpstr>
      <vt:lpstr>Steers and heifers</vt:lpstr>
      <vt:lpstr>Cluster Cattle Chairpersons</vt:lpstr>
      <vt:lpstr>Cattle Cluster Chairpersons</vt:lpstr>
      <vt:lpstr>Weekly Update</vt:lpstr>
      <vt:lpstr>Information</vt:lpstr>
      <vt:lpstr>Rats/Rodents</vt:lpstr>
      <vt:lpstr>Birds</vt:lpstr>
      <vt:lpstr>Rats/Rodent</vt:lpstr>
      <vt:lpstr>Flies</vt:lpstr>
      <vt:lpstr>Cleaning Schedule/Duties</vt:lpstr>
      <vt:lpstr>Cleaning Schedule/Duties</vt:lpstr>
      <vt:lpstr>Drains</vt:lpstr>
      <vt:lpstr>Wash Area</vt:lpstr>
      <vt:lpstr>Manure Disposal</vt:lpstr>
      <vt:lpstr>Cool Area</vt:lpstr>
      <vt:lpstr>Work Days / Show Practices</vt:lpstr>
      <vt:lpstr>Schedule</vt:lpstr>
      <vt:lpstr>Summer Schedule</vt:lpstr>
      <vt:lpstr>Family Atmosphere</vt:lpstr>
      <vt:lpstr>Sand</vt:lpstr>
      <vt:lpstr>Fans/Misters</vt:lpstr>
      <vt:lpstr>Turnout: Pasture and Trap</vt:lpstr>
      <vt:lpstr>Attending other shows</vt:lpstr>
      <vt:lpstr>De-worming</vt:lpstr>
      <vt:lpstr>Feed Ration</vt:lpstr>
      <vt:lpstr>Veterinarian</vt:lpstr>
      <vt:lpstr>Curfew 10:30 p.m.</vt:lpstr>
      <vt:lpstr>Hay</vt:lpstr>
      <vt:lpstr>T-shirts!</vt:lpstr>
      <vt:lpstr>Cattle Barn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Grafs</dc:creator>
  <cp:lastModifiedBy>Brent Love</cp:lastModifiedBy>
  <cp:revision>33</cp:revision>
  <dcterms:created xsi:type="dcterms:W3CDTF">2012-08-31T02:15:15Z</dcterms:created>
  <dcterms:modified xsi:type="dcterms:W3CDTF">2019-03-08T00:27:07Z</dcterms:modified>
</cp:coreProperties>
</file>